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5" r:id="rId3"/>
    <p:sldId id="276" r:id="rId4"/>
    <p:sldId id="277" r:id="rId5"/>
    <p:sldId id="278" r:id="rId6"/>
    <p:sldId id="279" r:id="rId7"/>
    <p:sldId id="286" r:id="rId8"/>
    <p:sldId id="287" r:id="rId9"/>
    <p:sldId id="288" r:id="rId10"/>
    <p:sldId id="289" r:id="rId11"/>
    <p:sldId id="290" r:id="rId12"/>
    <p:sldId id="292" r:id="rId13"/>
    <p:sldId id="293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4E393-8DDD-4C41-A092-E2D1E79C4153}" v="1" dt="2023-12-31T04:01:44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a Nithesh" userId="1e0f4118e1781cb5" providerId="LiveId" clId="{14C4E393-8DDD-4C41-A092-E2D1E79C4153}"/>
    <pc:docChg chg="addSld delSld">
      <pc:chgData name="Yuva Nithesh" userId="1e0f4118e1781cb5" providerId="LiveId" clId="{14C4E393-8DDD-4C41-A092-E2D1E79C4153}" dt="2024-01-01T16:01:16.739" v="6" actId="47"/>
      <pc:docMkLst>
        <pc:docMk/>
      </pc:docMkLst>
      <pc:sldChg chg="del">
        <pc:chgData name="Yuva Nithesh" userId="1e0f4118e1781cb5" providerId="LiveId" clId="{14C4E393-8DDD-4C41-A092-E2D1E79C4153}" dt="2024-01-01T16:01:12.990" v="2" actId="47"/>
        <pc:sldMkLst>
          <pc:docMk/>
          <pc:sldMk cId="2816494470" sldId="280"/>
        </pc:sldMkLst>
      </pc:sldChg>
      <pc:sldChg chg="del">
        <pc:chgData name="Yuva Nithesh" userId="1e0f4118e1781cb5" providerId="LiveId" clId="{14C4E393-8DDD-4C41-A092-E2D1E79C4153}" dt="2024-01-01T16:01:14.034" v="3" actId="47"/>
        <pc:sldMkLst>
          <pc:docMk/>
          <pc:sldMk cId="1187551943" sldId="281"/>
        </pc:sldMkLst>
      </pc:sldChg>
      <pc:sldChg chg="del">
        <pc:chgData name="Yuva Nithesh" userId="1e0f4118e1781cb5" providerId="LiveId" clId="{14C4E393-8DDD-4C41-A092-E2D1E79C4153}" dt="2024-01-01T16:01:15.039" v="4" actId="47"/>
        <pc:sldMkLst>
          <pc:docMk/>
          <pc:sldMk cId="2282644253" sldId="282"/>
        </pc:sldMkLst>
      </pc:sldChg>
      <pc:sldChg chg="del">
        <pc:chgData name="Yuva Nithesh" userId="1e0f4118e1781cb5" providerId="LiveId" clId="{14C4E393-8DDD-4C41-A092-E2D1E79C4153}" dt="2024-01-01T16:01:15.870" v="5" actId="47"/>
        <pc:sldMkLst>
          <pc:docMk/>
          <pc:sldMk cId="2257545818" sldId="283"/>
        </pc:sldMkLst>
      </pc:sldChg>
      <pc:sldChg chg="del">
        <pc:chgData name="Yuva Nithesh" userId="1e0f4118e1781cb5" providerId="LiveId" clId="{14C4E393-8DDD-4C41-A092-E2D1E79C4153}" dt="2024-01-01T16:01:16.739" v="6" actId="47"/>
        <pc:sldMkLst>
          <pc:docMk/>
          <pc:sldMk cId="1226255453" sldId="284"/>
        </pc:sldMkLst>
      </pc:sldChg>
      <pc:sldChg chg="new del">
        <pc:chgData name="Yuva Nithesh" userId="1e0f4118e1781cb5" providerId="LiveId" clId="{14C4E393-8DDD-4C41-A092-E2D1E79C4153}" dt="2023-12-31T04:01:44.086" v="1" actId="47"/>
        <pc:sldMkLst>
          <pc:docMk/>
          <pc:sldMk cId="973388366" sldId="29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3DEE-9742-9FDB-4282-A5DCE3237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D0C2B-1E99-EA0D-6BD8-5D0139DBA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1579B-7614-1AB9-38A0-C404F3B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EE177-73C1-1939-400A-D0D4947A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C5103-F5F2-E45B-0BEC-FA76A187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5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EDDC-5829-58E5-3F39-B5A72036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AB291-6205-523D-5E41-62A2189EF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07498-5623-6298-4976-BC7255AB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A2507-4F18-0819-ED52-9D81D3CD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ABD39-1EF5-0637-A424-D11D6238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81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51C6E-B1EB-9AA7-028B-4C40D05AD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61218-7DC2-A921-8A10-F082A4BF0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FBC0-5CE8-0FBC-934A-228F006F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83D53-C672-2F98-8EA9-7D57767F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060C6-F48F-8895-69B2-233D2141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75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6DCD-FA74-41A7-6E0D-1044F0F0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1673-BA4A-B353-449F-0C9A940D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A089-D8EA-09B5-AE37-9540FE44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70E4A-33D0-A1DB-B982-FCD17106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90A7C-5FD1-3712-F846-F9B35370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72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86F8-A660-A988-CAD7-C560ACDF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F32AB-1560-5139-2361-9F0BA8BD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B1BA9-2583-8BEC-B84D-9F2E275B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D860B-1F6B-E861-87B8-3602E429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D4736-CBD6-2708-316F-C4A9F2B4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79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C3DE-06A2-02AB-CC91-63FE689A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E311D-DB7B-2D5F-DCB7-44A6910A6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D1988-BF91-68EC-6B6D-9BAB6AE9A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262DE-99CF-2BD9-0158-377E8BDE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5D65B-7AB7-3C03-2786-E56037E6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6C184-4E25-5036-BEA4-998777FE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30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C17F-CF2B-DF9B-6C13-B5183311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B83C6-6232-9226-4FD5-79F2CEEBE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C6935-9B6F-6A6D-2A4E-BF022304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260D3-5868-8171-4334-4DADD3C62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06573-C8FD-26C0-DD22-2E1AE7F1F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A0B08-5CCB-4F64-9303-6FF33735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A6852-0219-FE7C-4AE9-B823F93F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5ACE3-904A-4B11-0C62-618CA380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69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B757-9AF3-3DC1-56C0-9CABCED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16A34-E4B8-9031-0572-FD8DCE88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EC62C-040F-4FE1-9377-1458419F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C2AE9-8F95-76C2-2DF2-442BF36C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40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559C1-56C4-8747-77FA-B333685E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5E73C-8498-77B9-0E5A-31EFF586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4DC02-739F-0DAE-97B5-D9524375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1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8F40-E215-A08B-889C-915432CF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41FC-9B1D-3BB9-B85D-E662FC26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BD505-144A-D21A-8772-186354C14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B8952-89E1-7F2B-6ACC-E47CBAB8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034A5-DBE0-D473-CC12-815B5AB1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9DECF-DABD-4711-4C4D-3700115C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34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F12-FA28-7F82-8FB9-8BE8DE98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E5EE7-BDF9-047C-39FD-3FCFE93CD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881C3-DD59-FD9A-DEB9-A03446DCF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7D2C-B4E5-470D-5CAE-7FC2A2B7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31F88-5B62-FFB7-8FC7-77F103E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F3DF8-F520-AE7A-98E2-2B8398B7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84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5D73-E47D-F096-99CE-7F8DB7B1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F657C-1126-17AD-A119-9ED12317C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0AD2A-B369-B2C9-F4C4-86EFB8115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D81C1-A056-4904-BFD5-7E3FBB106A39}" type="datetimeFigureOut">
              <a:rPr lang="en-IN" smtClean="0"/>
              <a:t>01-01-2024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542FB-769D-CC3F-D177-5F12903DE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144BB-D478-35C4-F5B0-334ED6500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999AC-4445-48BE-AFE3-5272A26F4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4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0945C1-7817-EC23-5E10-CF530102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3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1B6A-2B46-AA6C-3421-19F7FD294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4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C60CC-E112-DE43-6ABF-48940B3C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5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6DD77-4818-58C1-854D-DE1D1C1D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93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36DA-734B-5019-3DFF-A1462E58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1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CE821-3CEB-A0D8-0CF8-80DA58D8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6E2D77-D285-C37A-7441-948BEAAB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5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D707D-923E-3FC2-17A9-45068E135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CF557-4B9D-C2C3-525E-1FE0ACF7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ADF9E-89B9-87D0-BD62-529FA6EF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3395D-7571-0D12-ADE1-D9521118E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FC438-86C9-7B77-A63D-12721CF3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D73F6-78EB-CFBC-B263-730D062C8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3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EFCDA-9FD0-A11D-A867-AC2735B4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6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4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 Nithesh</dc:creator>
  <cp:lastModifiedBy>Yuva Nithesh</cp:lastModifiedBy>
  <cp:revision>1</cp:revision>
  <dcterms:created xsi:type="dcterms:W3CDTF">2023-12-31T03:40:36Z</dcterms:created>
  <dcterms:modified xsi:type="dcterms:W3CDTF">2024-01-01T16:01:23Z</dcterms:modified>
</cp:coreProperties>
</file>